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7d9df13ed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7d9df13ed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7c0dd1509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7c0dd1509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7c0dd1509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7c0dd1509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7c0dd1509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7c0dd1509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7b5b940f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7b5b940f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7c0dd1509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7c0dd1509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7c0dd1509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7c0dd1509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7c0dd1509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7c0dd1509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7c0dd1509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7c0dd1509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7d9df13ed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7d9df13ed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7d9df13ed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7d9df13ed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7d9df13ed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7d9df13ed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Tartans Texas Hold’em</a:t>
            </a:r>
            <a:endParaRPr b="1"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77"/>
              <a:t>Team 20 - Presentation</a:t>
            </a:r>
            <a:endParaRPr sz="2177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Yunshan Zhang, Renjie Zhong, Haoxuan Yuan, Junhui Li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Profile</a:t>
            </a:r>
            <a:endParaRPr/>
          </a:p>
        </p:txBody>
      </p:sp>
      <p:pic>
        <p:nvPicPr>
          <p:cNvPr id="190" name="Google Shape;19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3000" y="1018275"/>
            <a:ext cx="6194701" cy="39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7450" y="1006125"/>
            <a:ext cx="6135025" cy="397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Page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Model Design</a:t>
            </a:r>
            <a:endParaRPr/>
          </a:p>
        </p:txBody>
      </p:sp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1496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Framework - Django</a:t>
            </a:r>
            <a:endParaRPr sz="1600"/>
          </a:p>
          <a:p>
            <a:pPr indent="-31496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Profile model:</a:t>
            </a:r>
            <a:endParaRPr sz="1600"/>
          </a:p>
          <a:p>
            <a:pPr indent="-31496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user - user id for the profile</a:t>
            </a:r>
            <a:endParaRPr sz="1600"/>
          </a:p>
          <a:p>
            <a:pPr indent="-31496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picture - uploaded by user</a:t>
            </a:r>
            <a:endParaRPr sz="1600"/>
          </a:p>
          <a:p>
            <a:pPr indent="-31496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rank - ranking in the leaderboard</a:t>
            </a:r>
            <a:endParaRPr sz="1600"/>
          </a:p>
          <a:p>
            <a:pPr indent="-31496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tokens - addable gambling chips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/>
          <p:nvPr>
            <p:ph type="ctrTitle"/>
          </p:nvPr>
        </p:nvSpPr>
        <p:spPr>
          <a:xfrm>
            <a:off x="3851500" y="1578400"/>
            <a:ext cx="52194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Thank you for watching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Definition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8854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website for playing Texas Hold’em online with multiple players optionally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325" y="1307850"/>
            <a:ext cx="5358324" cy="35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Backlog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User information logics - Junhui Li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Register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Login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Logout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Access Profile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Room logics - Yunshan Zhang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Enter room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Exit room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Game logics - Haoxuan Yuan / Renjie Zhong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Be prepared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Create a new game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Play game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Global information - Yunshan Zhang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Leaderboard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Sprint Backlog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User information logics - Junhui Li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Register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Login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Logout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Room logics - Yunshan Zhang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Enter room working HTML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Exit room working HTML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Game logics - Haoxuan Yuan / Renjie Zhong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Be prepared working HTML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Create a new game working HTML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Play game working HTML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Global information - Yunshan Zhang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Leaderboard - Working HTML and Demonstrate database real data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Finished</a:t>
            </a:r>
            <a:endParaRPr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Finish HTML pages designs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Finish initial database model design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Distribute future work based on modules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Implementation</a:t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0950" y="971275"/>
            <a:ext cx="5329600" cy="389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Page</a:t>
            </a:r>
            <a:endParaRPr/>
          </a:p>
        </p:txBody>
      </p:sp>
      <p:pic>
        <p:nvPicPr>
          <p:cNvPr id="172" name="Google Shape;17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3600" y="1018300"/>
            <a:ext cx="6072476" cy="3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 Page</a:t>
            </a:r>
            <a:endParaRPr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6000" y="1015525"/>
            <a:ext cx="6080024" cy="39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Lobby</a:t>
            </a:r>
            <a:endParaRPr/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200" y="1008925"/>
            <a:ext cx="6108525" cy="38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